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8" r:id="rId6"/>
    <p:sldId id="269" r:id="rId7"/>
    <p:sldId id="270" r:id="rId8"/>
    <p:sldId id="274" r:id="rId9"/>
    <p:sldId id="266" r:id="rId10"/>
    <p:sldId id="263" r:id="rId11"/>
    <p:sldId id="264" r:id="rId12"/>
    <p:sldId id="265" r:id="rId13"/>
    <p:sldId id="267" r:id="rId14"/>
    <p:sldId id="273" r:id="rId15"/>
    <p:sldId id="271" r:id="rId16"/>
    <p:sldId id="272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Szerző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</a:t>
          </a:r>
          <a:r>
            <a:rPr lang="hu-HU" dirty="0" err="1"/>
            <a:t>client</a:t>
          </a:r>
          <a:endParaRPr lang="hu-HU" dirty="0"/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kern="1200" dirty="0"/>
            <a:t>&lt;-</a:t>
          </a:r>
          <a:r>
            <a:rPr lang="hu-HU" sz="6500" kern="1200" dirty="0" err="1"/>
            <a:t>client</a:t>
          </a:r>
          <a:endParaRPr lang="hu-HU" sz="6500" kern="1200" dirty="0"/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2023.11.21.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  <a:r>
              <a:rPr lang="hu-HU" sz="7200" b="1" dirty="0" err="1">
                <a:solidFill>
                  <a:schemeClr val="tx1"/>
                </a:solidFill>
              </a:rPr>
              <a:t>Cafe</a:t>
            </a:r>
            <a:r>
              <a:rPr lang="hu-HU" sz="7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 fontScale="92500"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The Krisztián nonprofit kft </a:t>
            </a:r>
            <a:r>
              <a:rPr lang="hu-HU" sz="2800" dirty="0" err="1">
                <a:solidFill>
                  <a:schemeClr val="tx1"/>
                </a:solidFill>
              </a:rPr>
              <a:t>property</a:t>
            </a:r>
            <a:endParaRPr lang="hu-HU" sz="2800" dirty="0">
              <a:solidFill>
                <a:schemeClr val="tx1"/>
              </a:solidFill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Webpages</a:t>
            </a:r>
            <a:r>
              <a:rPr lang="hu-HU"/>
              <a:t> link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requirement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-Main </a:t>
            </a:r>
            <a:r>
              <a:rPr lang="hu-HU" dirty="0" err="1"/>
              <a:t>page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r>
              <a:rPr lang="hu-HU" dirty="0"/>
              <a:t>(</a:t>
            </a:r>
            <a:r>
              <a:rPr lang="hu-HU" dirty="0" err="1"/>
              <a:t>daily</a:t>
            </a:r>
            <a:r>
              <a:rPr lang="hu-HU" dirty="0"/>
              <a:t> </a:t>
            </a:r>
            <a:r>
              <a:rPr lang="hu-HU" dirty="0" err="1"/>
              <a:t>offer</a:t>
            </a:r>
            <a:r>
              <a:rPr lang="hu-HU" dirty="0"/>
              <a:t>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</a:t>
            </a:r>
            <a:r>
              <a:rPr lang="hu-HU" dirty="0" err="1"/>
              <a:t>Article</a:t>
            </a:r>
            <a:endParaRPr lang="hu-HU" dirty="0"/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563473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Team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172" y="2664961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08" y="2664961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45" y="2686414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181" y="2664961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1152946" y="6060202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4010177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706514" y="6060202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518620" y="606020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173845" y="1741631"/>
            <a:ext cx="18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477508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781173" y="1741631"/>
            <a:ext cx="191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main </a:t>
            </a:r>
            <a:r>
              <a:rPr lang="hu-HU" dirty="0" err="1"/>
              <a:t>page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870181" y="1741631"/>
            <a:ext cx="18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Coding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</a:t>
            </a:r>
            <a:r>
              <a:rPr lang="hu-HU" dirty="0" err="1"/>
              <a:t>planning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– </a:t>
            </a:r>
            <a:r>
              <a:rPr lang="hu-HU" dirty="0" err="1"/>
              <a:t>everyone</a:t>
            </a:r>
            <a:br>
              <a:rPr lang="hu-HU" dirty="0"/>
            </a:br>
            <a:endParaRPr lang="hu-HU" dirty="0"/>
          </a:p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and CSS </a:t>
            </a:r>
            <a:r>
              <a:rPr lang="hu-HU" dirty="0" err="1"/>
              <a:t>validation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</a:t>
            </a:r>
            <a:r>
              <a:rPr lang="hu-HU" dirty="0" err="1"/>
              <a:t>page</a:t>
            </a:r>
            <a:r>
              <a:rPr lang="hu-HU" dirty="0"/>
              <a:t> – Tibi</a:t>
            </a:r>
          </a:p>
          <a:p>
            <a:endParaRPr lang="hu-HU" dirty="0"/>
          </a:p>
          <a:p>
            <a:r>
              <a:rPr lang="hu-HU" dirty="0" err="1"/>
              <a:t>Cookies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Main </a:t>
            </a:r>
            <a:r>
              <a:rPr lang="hu-HU" dirty="0" err="1"/>
              <a:t>page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Prototype</a:t>
            </a:r>
            <a:r>
              <a:rPr lang="hu-HU" dirty="0"/>
              <a:t> - </a:t>
            </a:r>
            <a:r>
              <a:rPr lang="hu-HU" dirty="0" err="1"/>
              <a:t>everyone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Main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Coffe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interactive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128</Words>
  <Application>Microsoft Office PowerPoint</Application>
  <PresentationFormat>Szélesvásznú</PresentationFormat>
  <Paragraphs>35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Integrál</vt:lpstr>
      <vt:lpstr>Lucky Cafe </vt:lpstr>
      <vt:lpstr>Client requirement</vt:lpstr>
      <vt:lpstr>Team </vt:lpstr>
      <vt:lpstr>Projekt planning</vt:lpstr>
      <vt:lpstr>Wireframe</vt:lpstr>
      <vt:lpstr>Prototype</vt:lpstr>
      <vt:lpstr>Main page</vt:lpstr>
      <vt:lpstr>Coffe webpage</vt:lpstr>
      <vt:lpstr>interactive interface</vt:lpstr>
      <vt:lpstr>PowerPoint-bemutató</vt:lpstr>
      <vt:lpstr>Blog webpage</vt:lpstr>
      <vt:lpstr>Github </vt:lpstr>
      <vt:lpstr>Webpages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2023-11-21T12:58:41Z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